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5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57" r:id="rId12"/>
    <p:sldId id="276" r:id="rId13"/>
    <p:sldId id="258" r:id="rId14"/>
    <p:sldId id="259" r:id="rId15"/>
    <p:sldId id="260" r:id="rId16"/>
    <p:sldId id="261" r:id="rId17"/>
    <p:sldId id="263" r:id="rId18"/>
    <p:sldId id="264" r:id="rId19"/>
    <p:sldId id="262" r:id="rId20"/>
    <p:sldId id="269" r:id="rId21"/>
    <p:sldId id="266" r:id="rId22"/>
    <p:sldId id="265" r:id="rId23"/>
    <p:sldId id="286" r:id="rId24"/>
    <p:sldId id="267" r:id="rId25"/>
    <p:sldId id="268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E42E5-B466-8BAF-E57C-BE2CCE7EE20B}" v="6" dt="2025-04-23T10:43:04.021"/>
    <p1510:client id="{E541980B-22AE-E3CA-3D51-92CC88B381FF}" v="10" dt="2025-04-23T06:41:46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, Mandala (Contractor)" userId="S::2388059@cognizant.com::a19d803b-9f54-4748-b55b-8fcb076a41d9" providerId="AD" clId="Web-{E541980B-22AE-E3CA-3D51-92CC88B381FF}"/>
    <pc:docChg chg="modSld">
      <pc:chgData name="Sandeep, Mandala (Contractor)" userId="S::2388059@cognizant.com::a19d803b-9f54-4748-b55b-8fcb076a41d9" providerId="AD" clId="Web-{E541980B-22AE-E3CA-3D51-92CC88B381FF}" dt="2025-04-23T06:41:42.480" v="8" actId="20577"/>
      <pc:docMkLst>
        <pc:docMk/>
      </pc:docMkLst>
      <pc:sldChg chg="modSp">
        <pc:chgData name="Sandeep, Mandala (Contractor)" userId="S::2388059@cognizant.com::a19d803b-9f54-4748-b55b-8fcb076a41d9" providerId="AD" clId="Web-{E541980B-22AE-E3CA-3D51-92CC88B381FF}" dt="2025-04-23T06:41:42.480" v="8" actId="20577"/>
        <pc:sldMkLst>
          <pc:docMk/>
          <pc:sldMk cId="3979768689" sldId="275"/>
        </pc:sldMkLst>
        <pc:spChg chg="mod">
          <ac:chgData name="Sandeep, Mandala (Contractor)" userId="S::2388059@cognizant.com::a19d803b-9f54-4748-b55b-8fcb076a41d9" providerId="AD" clId="Web-{E541980B-22AE-E3CA-3D51-92CC88B381FF}" dt="2025-04-23T06:41:42.480" v="8" actId="20577"/>
          <ac:spMkLst>
            <pc:docMk/>
            <pc:sldMk cId="3979768689" sldId="275"/>
            <ac:spMk id="3" creationId="{BBCAFD40-D936-4A79-4F66-436F858AC621}"/>
          </ac:spMkLst>
        </pc:spChg>
      </pc:sldChg>
    </pc:docChg>
  </pc:docChgLst>
  <pc:docChgLst>
    <pc:chgData name="Zade, Sarvesh (Contractor)" userId="S::2388084@cognizant.com::6d4042a6-d91c-4107-8385-6d9bbd2a6702" providerId="AD" clId="Web-{A12E42E5-B466-8BAF-E57C-BE2CCE7EE20B}"/>
    <pc:docChg chg="modSld">
      <pc:chgData name="Zade, Sarvesh (Contractor)" userId="S::2388084@cognizant.com::6d4042a6-d91c-4107-8385-6d9bbd2a6702" providerId="AD" clId="Web-{A12E42E5-B466-8BAF-E57C-BE2CCE7EE20B}" dt="2025-04-23T10:42:58.646" v="4" actId="20577"/>
      <pc:docMkLst>
        <pc:docMk/>
      </pc:docMkLst>
      <pc:sldChg chg="modSp">
        <pc:chgData name="Zade, Sarvesh (Contractor)" userId="S::2388084@cognizant.com::6d4042a6-d91c-4107-8385-6d9bbd2a6702" providerId="AD" clId="Web-{A12E42E5-B466-8BAF-E57C-BE2CCE7EE20B}" dt="2025-04-23T10:42:58.646" v="4" actId="20577"/>
        <pc:sldMkLst>
          <pc:docMk/>
          <pc:sldMk cId="3979768689" sldId="275"/>
        </pc:sldMkLst>
        <pc:spChg chg="mod">
          <ac:chgData name="Zade, Sarvesh (Contractor)" userId="S::2388084@cognizant.com::6d4042a6-d91c-4107-8385-6d9bbd2a6702" providerId="AD" clId="Web-{A12E42E5-B466-8BAF-E57C-BE2CCE7EE20B}" dt="2025-04-23T10:42:58.646" v="4" actId="20577"/>
          <ac:spMkLst>
            <pc:docMk/>
            <pc:sldMk cId="3979768689" sldId="275"/>
            <ac:spMk id="3" creationId="{BBCAFD40-D936-4A79-4F66-436F858AC6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F906-E6D1-4AD2-B87E-29BDD0AD73D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3889E-E4E3-46D0-A95A-D5BBA490C6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7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889E-E4E3-46D0-A95A-D5BBA490C6B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51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1A9C-7EE2-4776-936A-9336E4754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F0F67-FD1A-0E75-49CB-8665AD241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486EE-D8A2-E2B6-F462-4A9AA32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3C8F-0CC8-816B-D9BD-EE99B453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D784-C328-4EB5-3540-3835BF3C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0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984E-9E5A-5699-1807-BF88DF17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7AE75-7C4F-280A-A27A-A431CD747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8A89-6D9C-381A-1AE5-B17D93BE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6E87-D1CE-2C79-502D-5E981D83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8E72-DF54-7AD0-FDF3-EB1C415B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46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93D7E-C249-417B-2368-1B619984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D302C-EED8-1EB5-90EB-D15AE37F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6CFC-0713-BB99-0CF7-81029391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3B3C3-0410-4C54-1BFB-04D273C94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8AF83-47F1-0814-0C7F-84C2F395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3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1C36-21FF-FB1F-A216-21C996B8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2BE8F-8180-A727-1EB4-9E204F5C4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A4AD6-DF08-1B77-B84E-2252EFF5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098C-FDF4-3B94-A9FB-B32599C6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EEB2A-CA0B-87E7-A372-5662B7E0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7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C19D-ED3D-A48E-7453-BD80845F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4DFB2-BC7D-BB89-1D05-DA89EDD84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0676-CB6A-15D1-2069-50573452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BE36-2F43-C58E-4290-E899DA4D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FB3FC-1F7A-12C7-20F3-7B804609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9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72CC-A798-279B-4462-10FD700F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BF1B-87D3-9EC5-1D94-000D35ED4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626A3-3DB9-C071-76D4-32A1FC758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C9ED1-3E16-9DCF-59D0-574F6EFD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3F45-5EF7-E786-668C-64BBD01F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59B40-FD8C-E8B4-A1B6-55D2AD4E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1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96B5-184C-6A8F-EC83-71785F7C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FF848-5143-9006-7AEF-4C5D44BB8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09355-7C23-7927-0A2E-0FCED0284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88712-60CC-A361-04B0-8E1B4F145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9776D-506E-3B39-DB14-BF03E2735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1915C-7135-F5D9-2259-227BA5B0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9AED1-5F1D-2A0B-CD42-693ADA0C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78889-9319-31F8-FEA2-549BFB11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35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7052-54F0-AF36-04D5-A6FF9665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53973-8620-31F3-8739-680672EB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BCFD-D62F-8D12-76EA-7044520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307CF-1E21-E163-AC69-CFFAC6B8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89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60259-428F-8ECB-E166-2C65F293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1FAE1-61DF-13D4-D509-568E2622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F684D-1C75-12C8-9FE2-6231BD5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2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45FD-3F9F-E3BD-53A3-3DAAEF2B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77D6C-FFE4-0BFC-1803-AD358EBF4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C2D10-4E56-A77B-8148-12D15E3D6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98E4A-3FA4-7E58-70A6-505C9C7D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0AF40-1FF5-3F42-67A6-AF845F44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AEB21-7F5E-A801-17B7-72173CBF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6210-F28E-D49C-3803-520946B1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816A1-122D-7FB9-0F5C-F615DBD54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8632D-4E50-A352-8D3A-991FC5A0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D6DAB-95B7-BB41-5AF4-DF75BCB4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FC6EE-E3B9-6E03-E355-85F0D992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EBF9F-D832-9410-B6A4-E0BC293F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9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EF78F-A987-3ABA-0C00-8F2ACD6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26762-72F1-267A-B3C6-F66F75924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60CB-78A7-5613-8DCB-6D4653A51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ACE4F5-22B6-46DC-9003-4899B053DD89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86A8-EF73-6B3E-E27D-05887DB60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8C3DC-5A1B-82EF-F4F9-AA28F769A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83065-5944-4E62-A25D-6381E93DC2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16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77CE-920D-C858-0657-A21E6AA4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Real-Time ATM Monitoring System using Spring Boot  and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AFD40-D936-4A79-4F66-436F858A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343"/>
            <a:ext cx="10515600" cy="3542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Name:- Sarvesh Zade</a:t>
            </a:r>
            <a:endParaRPr lang="en-US" dirty="0"/>
          </a:p>
          <a:p>
            <a:r>
              <a:rPr lang="en-IN" dirty="0"/>
              <a:t>Cognizant Id:-2388084</a:t>
            </a:r>
          </a:p>
          <a:p>
            <a:r>
              <a:rPr lang="en-IN" dirty="0"/>
              <a:t>Cohort Code:-INTIOT25JPE001</a:t>
            </a:r>
          </a:p>
        </p:txBody>
      </p:sp>
    </p:spTree>
    <p:extLst>
      <p:ext uri="{BB962C8B-B14F-4D97-AF65-F5344CB8AC3E}">
        <p14:creationId xmlns:p14="http://schemas.microsoft.com/office/powerpoint/2010/main" val="397976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812E7-7695-11D9-8D13-D7538648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486" y="370113"/>
            <a:ext cx="11027228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4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AC73A-D675-69F6-B4D6-CA3AE977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6" y="315686"/>
            <a:ext cx="11527973" cy="61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526B-D648-B3EE-7EEC-E3564338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Frontend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0741-2892-D537-DE0E-E34883651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Tailwind CSS-Based UI:</a:t>
            </a:r>
          </a:p>
          <a:p>
            <a:pPr marL="0" indent="0">
              <a:buNone/>
            </a:pPr>
            <a:r>
              <a:rPr lang="en-IN" dirty="0"/>
              <a:t>Registration Screen:-</a:t>
            </a:r>
          </a:p>
          <a:p>
            <a:r>
              <a:rPr lang="en-IN" dirty="0"/>
              <a:t>You need to register your self as a technician or as admin. </a:t>
            </a:r>
          </a:p>
          <a:p>
            <a:r>
              <a:rPr lang="en-IN" dirty="0"/>
              <a:t>You need to enter user name ,email id, mobile number , role and password to register your self.</a:t>
            </a:r>
          </a:p>
          <a:p>
            <a:r>
              <a:rPr lang="en-IN" dirty="0"/>
              <a:t>There are many constraints like the password should be same for both password and confirm password. </a:t>
            </a:r>
          </a:p>
        </p:txBody>
      </p:sp>
    </p:spTree>
    <p:extLst>
      <p:ext uri="{BB962C8B-B14F-4D97-AF65-F5344CB8AC3E}">
        <p14:creationId xmlns:p14="http://schemas.microsoft.com/office/powerpoint/2010/main" val="381102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9A613-279E-838E-F3DC-87FFABBA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5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FD561E-A6D7-5DB0-D41A-D9A6BC3A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0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36DA8-26C3-935F-ADB6-751AD3E7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F41E4-356D-E1D6-F9D3-B5C7D631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6ABDA-4053-CD5B-7E20-B7568791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54557-358D-3444-A3CB-9CD5AA37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66E1E-9BF9-BC97-F311-DC4A7346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7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8795-780E-820C-777E-FD8F8B7A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ACF6-998C-DCB9-D425-C0ED0A19C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  <a:p>
            <a:r>
              <a:rPr lang="en-IN" dirty="0"/>
              <a:t>Technologies Used</a:t>
            </a:r>
          </a:p>
          <a:p>
            <a:r>
              <a:rPr lang="en-IN" dirty="0"/>
              <a:t>System Architecture</a:t>
            </a:r>
          </a:p>
          <a:p>
            <a:r>
              <a:rPr lang="en-IN" dirty="0"/>
              <a:t>Backend (Spring Boot)</a:t>
            </a:r>
          </a:p>
          <a:p>
            <a:r>
              <a:rPr lang="en-IN" dirty="0"/>
              <a:t>Azure Integration</a:t>
            </a:r>
          </a:p>
          <a:p>
            <a:r>
              <a:rPr lang="en-IN" dirty="0"/>
              <a:t>Frontend Integration</a:t>
            </a:r>
          </a:p>
          <a:p>
            <a:r>
              <a:rPr lang="en-IN" dirty="0"/>
              <a:t>Demo Screenshots</a:t>
            </a:r>
          </a:p>
          <a:p>
            <a:r>
              <a:rPr lang="en-IN" dirty="0"/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99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74271-FF91-EFC6-91A7-A43237F9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7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A3A54-9CD8-31D6-9CEA-1FCC20D6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948038-8533-7FA3-A01A-3FDF0BE5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5252-2A41-6D6D-0767-4CAB7C13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and Users Role: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9C8D-8573-A4EE-BF46-FA4CEF5E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User Roles:-</a:t>
            </a:r>
          </a:p>
          <a:p>
            <a:pPr marL="514350" indent="-514350">
              <a:buAutoNum type="arabicPeriod"/>
            </a:pPr>
            <a:r>
              <a:rPr lang="en-IN" dirty="0"/>
              <a:t>Technician:</a:t>
            </a:r>
          </a:p>
          <a:p>
            <a:r>
              <a:rPr lang="en-IN" dirty="0"/>
              <a:t>Access to message sending UI.</a:t>
            </a:r>
          </a:p>
          <a:p>
            <a:r>
              <a:rPr lang="en-IN" dirty="0"/>
              <a:t>Sends test data to IOT devices .</a:t>
            </a:r>
          </a:p>
          <a:p>
            <a:r>
              <a:rPr lang="en-IN" dirty="0"/>
              <a:t>Views latest on the dashboard.</a:t>
            </a:r>
          </a:p>
          <a:p>
            <a:pPr marL="514350" indent="-514350">
              <a:buAutoNum type="arabicPeriod" startAt="2"/>
            </a:pPr>
            <a:r>
              <a:rPr lang="en-IN" dirty="0"/>
              <a:t>Admin:</a:t>
            </a:r>
          </a:p>
          <a:p>
            <a:r>
              <a:rPr lang="en-IN" dirty="0"/>
              <a:t>Views latest data on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72592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446245-0187-BB87-B8F7-9749327A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0611-52AA-A610-7438-3F1D4512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5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5F9FF9A4-48CD-A160-DD61-E6ABDDFB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239486"/>
            <a:ext cx="11604172" cy="6335485"/>
          </a:xfrm>
        </p:spPr>
      </p:pic>
    </p:spTree>
    <p:extLst>
      <p:ext uri="{BB962C8B-B14F-4D97-AF65-F5344CB8AC3E}">
        <p14:creationId xmlns:p14="http://schemas.microsoft.com/office/powerpoint/2010/main" val="1997731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1222A-750C-94F9-9AB7-F637743B0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687" y="130629"/>
            <a:ext cx="11571514" cy="6400800"/>
          </a:xfrm>
        </p:spPr>
      </p:pic>
    </p:spTree>
    <p:extLst>
      <p:ext uri="{BB962C8B-B14F-4D97-AF65-F5344CB8AC3E}">
        <p14:creationId xmlns:p14="http://schemas.microsoft.com/office/powerpoint/2010/main" val="222630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C3FA2-A286-428A-B48C-B12BCB07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2" y="206828"/>
            <a:ext cx="11898086" cy="6487885"/>
          </a:xfrm>
        </p:spPr>
      </p:pic>
    </p:spTree>
    <p:extLst>
      <p:ext uri="{BB962C8B-B14F-4D97-AF65-F5344CB8AC3E}">
        <p14:creationId xmlns:p14="http://schemas.microsoft.com/office/powerpoint/2010/main" val="289690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574A3-A063-9249-421C-9E5CF03F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58" y="119743"/>
            <a:ext cx="11789228" cy="6738257"/>
          </a:xfrm>
        </p:spPr>
      </p:pic>
    </p:spTree>
    <p:extLst>
      <p:ext uri="{BB962C8B-B14F-4D97-AF65-F5344CB8AC3E}">
        <p14:creationId xmlns:p14="http://schemas.microsoft.com/office/powerpoint/2010/main" val="121865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0B1B-B7D2-0892-5044-E0BFCC33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65125"/>
            <a:ext cx="10646228" cy="1325563"/>
          </a:xfrm>
        </p:spPr>
        <p:txBody>
          <a:bodyPr/>
          <a:lstStyle/>
          <a:p>
            <a:r>
              <a:rPr lang="en-IN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D37FA-07A7-136D-DB05-D7363565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1460500"/>
            <a:ext cx="11244942" cy="5032375"/>
          </a:xfrm>
        </p:spPr>
        <p:txBody>
          <a:bodyPr/>
          <a:lstStyle/>
          <a:p>
            <a:r>
              <a:rPr lang="en-IN" dirty="0"/>
              <a:t>Objective:-</a:t>
            </a:r>
          </a:p>
          <a:p>
            <a:pPr marL="0" indent="0">
              <a:buNone/>
            </a:pPr>
            <a:r>
              <a:rPr lang="en-IN" dirty="0"/>
              <a:t>Develop a real-time ATM machine monitoring system that collects data from IOT sensors, processes the data ,and displays the latest readings on a web application</a:t>
            </a:r>
          </a:p>
          <a:p>
            <a:pPr marL="0" indent="0">
              <a:buNone/>
            </a:pPr>
            <a:r>
              <a:rPr lang="en-IN" dirty="0"/>
              <a:t>Core Components:-</a:t>
            </a:r>
          </a:p>
          <a:p>
            <a:r>
              <a:rPr lang="en-IN" dirty="0"/>
              <a:t>Spring Boot for backend processing</a:t>
            </a:r>
          </a:p>
          <a:p>
            <a:r>
              <a:rPr lang="en-IN" dirty="0"/>
              <a:t>Azure IOT Hub for device communication</a:t>
            </a:r>
          </a:p>
          <a:p>
            <a:r>
              <a:rPr lang="en-IN" dirty="0"/>
              <a:t>Azure Service Bus and Stream Analytics for message routing and processing</a:t>
            </a:r>
          </a:p>
          <a:p>
            <a:r>
              <a:rPr lang="en-IN" dirty="0"/>
              <a:t>Tailwind CSS based frontend for UI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15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ADEE79-A023-7A46-4181-61788CBE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76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0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822E6-A8A8-C0C7-E4CF-91ED16842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87264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3C7AA-CE89-4B7C-4F1A-A48024ECB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92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0EF2-A324-A705-D439-41176C37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14" y="0"/>
            <a:ext cx="11898085" cy="6858000"/>
          </a:xfrm>
        </p:spPr>
      </p:pic>
    </p:spTree>
    <p:extLst>
      <p:ext uri="{BB962C8B-B14F-4D97-AF65-F5344CB8AC3E}">
        <p14:creationId xmlns:p14="http://schemas.microsoft.com/office/powerpoint/2010/main" val="170779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BCA44-FAD8-D03E-9A28-A8426364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0"/>
            <a:ext cx="11625943" cy="6858000"/>
          </a:xfrm>
        </p:spPr>
      </p:pic>
    </p:spTree>
    <p:extLst>
      <p:ext uri="{BB962C8B-B14F-4D97-AF65-F5344CB8AC3E}">
        <p14:creationId xmlns:p14="http://schemas.microsoft.com/office/powerpoint/2010/main" val="3128040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80EE2-CB45-C36E-C1DC-E956C9A88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10" r="5035" b="1"/>
          <a:stretch/>
        </p:blipFill>
        <p:spPr>
          <a:xfrm>
            <a:off x="228600" y="195944"/>
            <a:ext cx="11789229" cy="64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8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6029A9E-AB9F-4DD9-B64D-F26E8FF37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72" r="5352" b="-1"/>
          <a:stretch/>
        </p:blipFill>
        <p:spPr>
          <a:xfrm>
            <a:off x="108857" y="141514"/>
            <a:ext cx="11985172" cy="66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1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B5798F-BEF7-E95B-D683-7095F8D8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19742"/>
            <a:ext cx="12017829" cy="6738257"/>
          </a:xfrm>
        </p:spPr>
      </p:pic>
    </p:spTree>
    <p:extLst>
      <p:ext uri="{BB962C8B-B14F-4D97-AF65-F5344CB8AC3E}">
        <p14:creationId xmlns:p14="http://schemas.microsoft.com/office/powerpoint/2010/main" val="382586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78368-C948-55BB-6403-3136A87A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15" y="141514"/>
            <a:ext cx="11604172" cy="6640286"/>
          </a:xfrm>
        </p:spPr>
      </p:pic>
    </p:spTree>
    <p:extLst>
      <p:ext uri="{BB962C8B-B14F-4D97-AF65-F5344CB8AC3E}">
        <p14:creationId xmlns:p14="http://schemas.microsoft.com/office/powerpoint/2010/main" val="279167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A38D78-B3B6-1214-E429-728379602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649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7E10-0C53-BE65-395E-615577B2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96EB-3EFE-03AB-D9B5-4C6F2389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Backend:- Spring Boot</a:t>
            </a:r>
          </a:p>
          <a:p>
            <a:r>
              <a:rPr lang="en-IN" dirty="0"/>
              <a:t>Cloud Services:- Azure IOT Hub , Azure Service Bus, Stream Analytics, Azure SQL Database.</a:t>
            </a:r>
          </a:p>
          <a:p>
            <a:r>
              <a:rPr lang="en-IN" dirty="0"/>
              <a:t>Frontend:- HTML ,Tailwind CSS , </a:t>
            </a:r>
            <a:r>
              <a:rPr lang="en-IN" dirty="0" err="1"/>
              <a:t>Javascript</a:t>
            </a:r>
            <a:endParaRPr lang="en-IN" dirty="0"/>
          </a:p>
          <a:p>
            <a:r>
              <a:rPr lang="en-IN" dirty="0"/>
              <a:t>Tools:- Postman, Eclipse, VS-code, Azure Portal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513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B373E-A70C-3C3E-2F95-7EB48ADAE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51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D243-A255-87A8-C3E3-2E9760C5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4C822-EC4F-030C-C940-1143EECC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WorkFlow</a:t>
            </a:r>
            <a:r>
              <a:rPr lang="en-IN" dirty="0"/>
              <a:t>:-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IOT sensors send temperature and cash status to Azure IOT hub.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Temperature data -&gt; Stream Analytics -&gt; Azure SQL DB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Cash Data -&gt; Azure Service Bus -&gt; Spring Boot Listener -&gt; Azure SQL DB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Spring Boot fetches and displays latest data on UI </a:t>
            </a:r>
          </a:p>
        </p:txBody>
      </p:sp>
    </p:spTree>
    <p:extLst>
      <p:ext uri="{BB962C8B-B14F-4D97-AF65-F5344CB8AC3E}">
        <p14:creationId xmlns:p14="http://schemas.microsoft.com/office/powerpoint/2010/main" val="123140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D9A5-083E-33B0-A268-6D9ED950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94"/>
            <a:ext cx="10515600" cy="1325563"/>
          </a:xfrm>
        </p:spPr>
        <p:txBody>
          <a:bodyPr/>
          <a:lstStyle/>
          <a:p>
            <a:r>
              <a:rPr lang="en-IN" dirty="0"/>
              <a:t>Azure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B085-F4E5-D7BA-D048-561D61BA7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1"/>
            <a:ext cx="10515600" cy="5638800"/>
          </a:xfrm>
        </p:spPr>
        <p:txBody>
          <a:bodyPr/>
          <a:lstStyle/>
          <a:p>
            <a:r>
              <a:rPr lang="en-IN" dirty="0"/>
              <a:t>Created IOT Hub</a:t>
            </a:r>
          </a:p>
          <a:p>
            <a:r>
              <a:rPr lang="en-IN" dirty="0"/>
              <a:t>Registered two devices: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>
                <a:sym typeface="Wingdings" panose="05000000000000000000" pitchFamily="2" charset="2"/>
              </a:rPr>
              <a:t>temperature-device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>
                <a:sym typeface="Wingdings" panose="05000000000000000000" pitchFamily="2" charset="2"/>
              </a:rPr>
              <a:t>cashflow-device </a:t>
            </a:r>
          </a:p>
          <a:p>
            <a:r>
              <a:rPr lang="en-IN" dirty="0">
                <a:sym typeface="Wingdings" panose="05000000000000000000" pitchFamily="2" charset="2"/>
              </a:rPr>
              <a:t>Obtained device connection strings for communication</a:t>
            </a:r>
          </a:p>
          <a:p>
            <a:r>
              <a:rPr lang="en-IN" dirty="0">
                <a:sym typeface="Wingdings" panose="05000000000000000000" pitchFamily="2" charset="2"/>
              </a:rPr>
              <a:t>Created SQL Database with following tables</a:t>
            </a:r>
          </a:p>
          <a:p>
            <a:pPr marL="0" indent="0">
              <a:buNone/>
            </a:pPr>
            <a:r>
              <a:rPr lang="en-IN" dirty="0" err="1">
                <a:sym typeface="Wingdings" panose="05000000000000000000" pitchFamily="2" charset="2"/>
              </a:rPr>
              <a:t>ATM_details</a:t>
            </a: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 err="1">
                <a:sym typeface="Wingdings" panose="05000000000000000000" pitchFamily="2" charset="2"/>
              </a:rPr>
              <a:t>CashFlow</a:t>
            </a: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Location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Temperature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Users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34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6C82-D2D4-3ECF-0A8C-741E8094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F538-145A-4C0F-2B02-91355711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Routing Configuration:</a:t>
            </a:r>
          </a:p>
          <a:p>
            <a:r>
              <a:rPr lang="en-IN" dirty="0"/>
              <a:t>Temperature Device:</a:t>
            </a:r>
          </a:p>
          <a:p>
            <a:pPr marL="0" indent="0">
              <a:buNone/>
            </a:pPr>
            <a:r>
              <a:rPr lang="en-IN" dirty="0"/>
              <a:t>Routed to Azure Stream Analytics</a:t>
            </a:r>
          </a:p>
          <a:p>
            <a:r>
              <a:rPr lang="en-IN" dirty="0"/>
              <a:t>Cashflow Device:</a:t>
            </a:r>
          </a:p>
          <a:p>
            <a:pPr marL="0" indent="0">
              <a:buNone/>
            </a:pPr>
            <a:r>
              <a:rPr lang="en-IN" dirty="0"/>
              <a:t>Routed to Azure Service Bus Topic </a:t>
            </a:r>
          </a:p>
          <a:p>
            <a:pPr marL="0" indent="0">
              <a:buNone/>
            </a:pPr>
            <a:r>
              <a:rPr lang="en-IN" dirty="0"/>
              <a:t>Spring Boot Listener processes the data</a:t>
            </a:r>
          </a:p>
        </p:txBody>
      </p:sp>
    </p:spTree>
    <p:extLst>
      <p:ext uri="{BB962C8B-B14F-4D97-AF65-F5344CB8AC3E}">
        <p14:creationId xmlns:p14="http://schemas.microsoft.com/office/powerpoint/2010/main" val="344025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27FBA-30A3-F772-86CC-00E9D673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847" b="1"/>
          <a:stretch/>
        </p:blipFill>
        <p:spPr>
          <a:xfrm>
            <a:off x="854255" y="860261"/>
            <a:ext cx="10488660" cy="5114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029E-E679-5CC4-DE1F-B1AA3745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5966048"/>
            <a:ext cx="104775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6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A4F8-161E-F194-F235-C72445B3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D044-7A88-FF04-3884-51FCE96A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466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Overview:-</a:t>
            </a:r>
          </a:p>
          <a:p>
            <a:pPr marL="0" indent="0">
              <a:buNone/>
            </a:pPr>
            <a:r>
              <a:rPr lang="en-IN" dirty="0"/>
              <a:t>The Backend of the project is built using Spring Boot. It handles the business logic, communication with Azure Services, and APIs for frontend interaction. The architecture follows a modular structure with clearly separated layers.</a:t>
            </a:r>
          </a:p>
          <a:p>
            <a:pPr marL="0" indent="0">
              <a:buNone/>
            </a:pPr>
            <a:r>
              <a:rPr lang="en-IN" dirty="0"/>
              <a:t>Different Layers which are used in the project is:-</a:t>
            </a:r>
          </a:p>
          <a:p>
            <a:r>
              <a:rPr lang="en-IN" dirty="0"/>
              <a:t>Entity Layer</a:t>
            </a:r>
          </a:p>
          <a:p>
            <a:r>
              <a:rPr lang="en-IN" dirty="0"/>
              <a:t>Controller Layer</a:t>
            </a:r>
          </a:p>
          <a:p>
            <a:r>
              <a:rPr lang="en-IN" dirty="0"/>
              <a:t>Repository Layer</a:t>
            </a:r>
          </a:p>
          <a:p>
            <a:r>
              <a:rPr lang="en-IN" dirty="0"/>
              <a:t>Service Layer</a:t>
            </a:r>
          </a:p>
        </p:txBody>
      </p:sp>
    </p:spTree>
    <p:extLst>
      <p:ext uri="{BB962C8B-B14F-4D97-AF65-F5344CB8AC3E}">
        <p14:creationId xmlns:p14="http://schemas.microsoft.com/office/powerpoint/2010/main" val="418941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11610</TotalTime>
  <Words>411</Words>
  <Application>Microsoft Office PowerPoint</Application>
  <PresentationFormat>Widescreen</PresentationFormat>
  <Paragraphs>74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Real-Time ATM Monitoring System using Spring Boot  and Azure</vt:lpstr>
      <vt:lpstr>Agenda</vt:lpstr>
      <vt:lpstr>Project Description</vt:lpstr>
      <vt:lpstr>Technologies Used</vt:lpstr>
      <vt:lpstr>System Architecture</vt:lpstr>
      <vt:lpstr>Azure Setup</vt:lpstr>
      <vt:lpstr>Message Routing</vt:lpstr>
      <vt:lpstr>PowerPoint Presentation</vt:lpstr>
      <vt:lpstr>Spring Boot Backend</vt:lpstr>
      <vt:lpstr>PowerPoint Presentation</vt:lpstr>
      <vt:lpstr>PowerPoint Presentation</vt:lpstr>
      <vt:lpstr>Frontend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Users Role: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Agrawal, Ronak (Contractor)</dc:creator>
  <cp:lastModifiedBy>Agrawal, Ronak (Contractor)</cp:lastModifiedBy>
  <cp:revision>6</cp:revision>
  <dcterms:created xsi:type="dcterms:W3CDTF">2025-04-11T04:23:10Z</dcterms:created>
  <dcterms:modified xsi:type="dcterms:W3CDTF">2025-04-23T10:43:07Z</dcterms:modified>
</cp:coreProperties>
</file>